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4" r:id="rId1"/>
  </p:sldMasterIdLst>
  <p:notesMasterIdLst>
    <p:notesMasterId r:id="rId5"/>
  </p:notesMasterIdLst>
  <p:sldIdLst>
    <p:sldId id="615" r:id="rId2"/>
    <p:sldId id="613" r:id="rId3"/>
    <p:sldId id="614" r:id="rId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CC00"/>
    <a:srgbClr val="08080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0929"/>
  </p:normalViewPr>
  <p:slideViewPr>
    <p:cSldViewPr>
      <p:cViewPr varScale="1">
        <p:scale>
          <a:sx n="102" d="100"/>
          <a:sy n="102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37233F2-D398-4A5E-8671-CC73E23EA189}" type="datetimeFigureOut">
              <a:rPr lang="it-IT"/>
              <a:pPr>
                <a:defRPr/>
              </a:pPr>
              <a:t>07/12/2018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B7269A3-D554-46FD-92D5-6716B46CAB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05F4D9B0-2851-4990-A254-FBDE3B34967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7723-44F9-4BEA-8AB7-201A49FED33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9CA05-9070-4639-8D87-CDDF67D9636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A3158-5D70-4801-A37D-5A33C271FE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B90080D-D9EE-4BA7-A18C-4DB0FC9DB29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3032-2265-446F-B302-B00F2BCF090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C6464-B37D-491F-B958-5DC72C1F18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AB4E-74D1-4DB5-BF03-254CAF900B5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9680-0A95-49F4-9AFF-6247B1055F1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DAA1-1958-4F7D-B009-7653BB59822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05A6-5DB2-468F-A292-4A354C36324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ADC89A-492F-4B45-8DBC-E58C923E514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L:\AZIENDE SPECIALI\ASPO\MADDALENA\EVENTI\2018_09_06 BEDESCHI\PRESENTAZIONE ZANARDO\Immagi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188640"/>
            <a:ext cx="725651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 smtClean="0"/>
              <a:t>Intervento </a:t>
            </a:r>
            <a:r>
              <a:rPr lang="it-IT" sz="3200" dirty="0" smtClean="0"/>
              <a:t>di bonifica </a:t>
            </a:r>
            <a:r>
              <a:rPr lang="it-IT" sz="3200" dirty="0" smtClean="0"/>
              <a:t>a</a:t>
            </a:r>
            <a:r>
              <a:rPr lang="it-IT" sz="3200" dirty="0" smtClean="0"/>
              <a:t>l </a:t>
            </a:r>
            <a:r>
              <a:rPr lang="it-IT" sz="3200" dirty="0" smtClean="0"/>
              <a:t>Porto di Chioggia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278092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395.000 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mc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rifiuti</a:t>
            </a:r>
            <a:endParaRPr lang="it-IT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60.000 mq area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recupero 80% materiale per  realizzazione Piazzali portuali </a:t>
            </a:r>
            <a:endParaRPr lang="it-IT" sz="1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779912" y="3356992"/>
            <a:ext cx="1512168" cy="432048"/>
          </a:xfrm>
          <a:prstGeom prst="straightConnector1">
            <a:avLst/>
          </a:prstGeom>
          <a:ln w="1905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otomontaggio Porto Chioggia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5385" cy="6858000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 smtClean="0"/>
              <a:t>Il Porto di Chioggia post intervento di bonifica</a:t>
            </a:r>
            <a:endParaRPr lang="it-IT" sz="3200" dirty="0"/>
          </a:p>
        </p:txBody>
      </p:sp>
    </p:spTree>
  </p:cSld>
  <p:clrMapOvr>
    <a:masterClrMapping/>
  </p:clrMapOvr>
  <p:transition advTm="553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otomontaggio Porto Chioggia_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 smtClean="0"/>
              <a:t>Il Porto di Chioggia post intervento di bonifica</a:t>
            </a:r>
            <a:endParaRPr lang="it-IT" sz="3200" dirty="0"/>
          </a:p>
        </p:txBody>
      </p:sp>
    </p:spTree>
  </p:cSld>
  <p:clrMapOvr>
    <a:masterClrMapping/>
  </p:clrMapOvr>
  <p:transition advTm="781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41</Words>
  <Application>Microsoft Office PowerPoint</Application>
  <PresentationFormat>Presentazione su schermo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Satellite</vt:lpstr>
      <vt:lpstr>Diapositiva 1</vt:lpstr>
      <vt:lpstr>Diapositiva 2</vt:lpstr>
      <vt:lpstr>Diapositiva 3</vt:lpstr>
    </vt:vector>
  </TitlesOfParts>
  <Company>CCIAA Venezia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Punto 4 – Esproprio delle aree per la costruzione del raccordo ferroviario : risoluzione bonaria della controversia con la ditta Lamaport</dc:title>
  <dc:creator>hwa009</dc:creator>
  <cp:lastModifiedBy>hwa0025</cp:lastModifiedBy>
  <cp:revision>391</cp:revision>
  <cp:lastPrinted>2017-11-23T11:14:54Z</cp:lastPrinted>
  <dcterms:created xsi:type="dcterms:W3CDTF">2007-04-10T15:31:00Z</dcterms:created>
  <dcterms:modified xsi:type="dcterms:W3CDTF">2018-12-07T08:16:51Z</dcterms:modified>
</cp:coreProperties>
</file>